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472"/>
  </p:normalViewPr>
  <p:slideViewPr>
    <p:cSldViewPr snapToGrid="0" snapToObjects="1">
      <p:cViewPr varScale="1">
        <p:scale>
          <a:sx n="76" d="100"/>
          <a:sy n="76" d="100"/>
        </p:scale>
        <p:origin x="216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871ABC-6D6A-450F-AEFD-4F86BC3B5EA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520491E-D27A-42D3-A4E9-C203DB7C05B4}">
      <dgm:prSet/>
      <dgm:spPr/>
      <dgm:t>
        <a:bodyPr/>
        <a:lstStyle/>
        <a:p>
          <a:r>
            <a:rPr lang="en-US"/>
            <a:t>Book sales (obvy)</a:t>
          </a:r>
        </a:p>
      </dgm:t>
    </dgm:pt>
    <dgm:pt modelId="{7CA6B0B4-0BC5-4690-9254-66677066360A}" type="parTrans" cxnId="{FCD45BC6-328E-4F44-8FA1-67F6EB481404}">
      <dgm:prSet/>
      <dgm:spPr/>
      <dgm:t>
        <a:bodyPr/>
        <a:lstStyle/>
        <a:p>
          <a:endParaRPr lang="en-US"/>
        </a:p>
      </dgm:t>
    </dgm:pt>
    <dgm:pt modelId="{2BF70F5D-B339-49A2-9A01-654032EDE6D4}" type="sibTrans" cxnId="{FCD45BC6-328E-4F44-8FA1-67F6EB481404}">
      <dgm:prSet/>
      <dgm:spPr/>
      <dgm:t>
        <a:bodyPr/>
        <a:lstStyle/>
        <a:p>
          <a:endParaRPr lang="en-US"/>
        </a:p>
      </dgm:t>
    </dgm:pt>
    <dgm:pt modelId="{2E1C3AEE-255B-424D-8FB0-A5CAC3210E9F}">
      <dgm:prSet/>
      <dgm:spPr/>
      <dgm:t>
        <a:bodyPr/>
        <a:lstStyle/>
        <a:p>
          <a:r>
            <a:rPr lang="en-US"/>
            <a:t>Engagement with readers</a:t>
          </a:r>
        </a:p>
      </dgm:t>
    </dgm:pt>
    <dgm:pt modelId="{8301CB5A-FEE8-4968-9AF7-808A217CE633}" type="parTrans" cxnId="{BE7EC793-17BD-4B96-B7EB-8D6F7DCE3F70}">
      <dgm:prSet/>
      <dgm:spPr/>
      <dgm:t>
        <a:bodyPr/>
        <a:lstStyle/>
        <a:p>
          <a:endParaRPr lang="en-US"/>
        </a:p>
      </dgm:t>
    </dgm:pt>
    <dgm:pt modelId="{F6943489-528E-4DB0-86B5-017CEC53D63C}" type="sibTrans" cxnId="{BE7EC793-17BD-4B96-B7EB-8D6F7DCE3F70}">
      <dgm:prSet/>
      <dgm:spPr/>
      <dgm:t>
        <a:bodyPr/>
        <a:lstStyle/>
        <a:p>
          <a:endParaRPr lang="en-US"/>
        </a:p>
      </dgm:t>
    </dgm:pt>
    <dgm:pt modelId="{F57E7A9C-2FF5-4FD7-A35F-576C203D214C}">
      <dgm:prSet/>
      <dgm:spPr/>
      <dgm:t>
        <a:bodyPr/>
        <a:lstStyle/>
        <a:p>
          <a:r>
            <a:rPr lang="en-US"/>
            <a:t>Feedback on your work (you can’t do anything about it now, but you’ll use it later)</a:t>
          </a:r>
        </a:p>
      </dgm:t>
    </dgm:pt>
    <dgm:pt modelId="{7B63A02D-BC48-4123-83D7-9FDA88CE4F9D}" type="parTrans" cxnId="{C9DB76C0-06D6-48AF-86DA-935DCDD74C4E}">
      <dgm:prSet/>
      <dgm:spPr/>
      <dgm:t>
        <a:bodyPr/>
        <a:lstStyle/>
        <a:p>
          <a:endParaRPr lang="en-US"/>
        </a:p>
      </dgm:t>
    </dgm:pt>
    <dgm:pt modelId="{F4518612-966F-4FE0-8C93-38F4528681DB}" type="sibTrans" cxnId="{C9DB76C0-06D6-48AF-86DA-935DCDD74C4E}">
      <dgm:prSet/>
      <dgm:spPr/>
      <dgm:t>
        <a:bodyPr/>
        <a:lstStyle/>
        <a:p>
          <a:endParaRPr lang="en-US"/>
        </a:p>
      </dgm:t>
    </dgm:pt>
    <dgm:pt modelId="{81785329-BBE5-45DC-8EB6-9A2AD3789357}">
      <dgm:prSet/>
      <dgm:spPr/>
      <dgm:t>
        <a:bodyPr/>
        <a:lstStyle/>
        <a:p>
          <a:r>
            <a:rPr lang="en-US" dirty="0"/>
            <a:t>A chance to see the story in a different way</a:t>
          </a:r>
        </a:p>
      </dgm:t>
    </dgm:pt>
    <dgm:pt modelId="{29497928-67EA-463D-9DDF-62993ECB284A}" type="parTrans" cxnId="{2CF19367-BAEB-462D-B76F-E8E0DBAF4E38}">
      <dgm:prSet/>
      <dgm:spPr/>
      <dgm:t>
        <a:bodyPr/>
        <a:lstStyle/>
        <a:p>
          <a:endParaRPr lang="en-US"/>
        </a:p>
      </dgm:t>
    </dgm:pt>
    <dgm:pt modelId="{822669CE-C795-4A41-9E71-267B7D4D201C}" type="sibTrans" cxnId="{2CF19367-BAEB-462D-B76F-E8E0DBAF4E38}">
      <dgm:prSet/>
      <dgm:spPr/>
      <dgm:t>
        <a:bodyPr/>
        <a:lstStyle/>
        <a:p>
          <a:endParaRPr lang="en-US"/>
        </a:p>
      </dgm:t>
    </dgm:pt>
    <dgm:pt modelId="{E743317F-E345-4BDC-B94F-0C129D450050}" type="pres">
      <dgm:prSet presAssocID="{F8871ABC-6D6A-450F-AEFD-4F86BC3B5EA1}" presName="root" presStyleCnt="0">
        <dgm:presLayoutVars>
          <dgm:dir/>
          <dgm:resizeHandles val="exact"/>
        </dgm:presLayoutVars>
      </dgm:prSet>
      <dgm:spPr/>
    </dgm:pt>
    <dgm:pt modelId="{7E617FF7-8B9E-4AA6-AE8C-29CD997F1471}" type="pres">
      <dgm:prSet presAssocID="{3520491E-D27A-42D3-A4E9-C203DB7C05B4}" presName="compNode" presStyleCnt="0"/>
      <dgm:spPr/>
    </dgm:pt>
    <dgm:pt modelId="{009CB37A-6626-4635-A092-C190041D3218}" type="pres">
      <dgm:prSet presAssocID="{3520491E-D27A-42D3-A4E9-C203DB7C05B4}" presName="bgRect" presStyleLbl="bgShp" presStyleIdx="0" presStyleCnt="4"/>
      <dgm:spPr/>
    </dgm:pt>
    <dgm:pt modelId="{013E6AD4-4D3D-43CC-AB95-CA4B89C7140E}" type="pres">
      <dgm:prSet presAssocID="{3520491E-D27A-42D3-A4E9-C203DB7C05B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B5CC853-8B83-43FB-BCA7-D3F25AFC48D4}" type="pres">
      <dgm:prSet presAssocID="{3520491E-D27A-42D3-A4E9-C203DB7C05B4}" presName="spaceRect" presStyleCnt="0"/>
      <dgm:spPr/>
    </dgm:pt>
    <dgm:pt modelId="{A59D3AFA-BEB3-44CE-A91B-9F5131A62C14}" type="pres">
      <dgm:prSet presAssocID="{3520491E-D27A-42D3-A4E9-C203DB7C05B4}" presName="parTx" presStyleLbl="revTx" presStyleIdx="0" presStyleCnt="4">
        <dgm:presLayoutVars>
          <dgm:chMax val="0"/>
          <dgm:chPref val="0"/>
        </dgm:presLayoutVars>
      </dgm:prSet>
      <dgm:spPr/>
    </dgm:pt>
    <dgm:pt modelId="{0BAD7BF9-B8CA-4B1C-A5D2-A6BC1E9CDB21}" type="pres">
      <dgm:prSet presAssocID="{2BF70F5D-B339-49A2-9A01-654032EDE6D4}" presName="sibTrans" presStyleCnt="0"/>
      <dgm:spPr/>
    </dgm:pt>
    <dgm:pt modelId="{1417A079-6EF3-4A23-A79D-DEC42B49FE13}" type="pres">
      <dgm:prSet presAssocID="{2E1C3AEE-255B-424D-8FB0-A5CAC3210E9F}" presName="compNode" presStyleCnt="0"/>
      <dgm:spPr/>
    </dgm:pt>
    <dgm:pt modelId="{0543F6F0-54E2-40A7-AE3A-5E05CA65F0A4}" type="pres">
      <dgm:prSet presAssocID="{2E1C3AEE-255B-424D-8FB0-A5CAC3210E9F}" presName="bgRect" presStyleLbl="bgShp" presStyleIdx="1" presStyleCnt="4"/>
      <dgm:spPr/>
    </dgm:pt>
    <dgm:pt modelId="{6452BB1A-1302-4A4D-8542-A4E89CD1EFCE}" type="pres">
      <dgm:prSet presAssocID="{2E1C3AEE-255B-424D-8FB0-A5CAC3210E9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224869E9-7128-4616-A041-A19D49A717E2}" type="pres">
      <dgm:prSet presAssocID="{2E1C3AEE-255B-424D-8FB0-A5CAC3210E9F}" presName="spaceRect" presStyleCnt="0"/>
      <dgm:spPr/>
    </dgm:pt>
    <dgm:pt modelId="{6B2A53A4-BEB2-4245-BC0B-87DAF4CD65FF}" type="pres">
      <dgm:prSet presAssocID="{2E1C3AEE-255B-424D-8FB0-A5CAC3210E9F}" presName="parTx" presStyleLbl="revTx" presStyleIdx="1" presStyleCnt="4">
        <dgm:presLayoutVars>
          <dgm:chMax val="0"/>
          <dgm:chPref val="0"/>
        </dgm:presLayoutVars>
      </dgm:prSet>
      <dgm:spPr/>
    </dgm:pt>
    <dgm:pt modelId="{1E8A788E-BB2D-4C55-BBC4-CE8C400EB635}" type="pres">
      <dgm:prSet presAssocID="{F6943489-528E-4DB0-86B5-017CEC53D63C}" presName="sibTrans" presStyleCnt="0"/>
      <dgm:spPr/>
    </dgm:pt>
    <dgm:pt modelId="{76DB2E7D-FD6C-43C2-B6D2-99BDC0E0B0A3}" type="pres">
      <dgm:prSet presAssocID="{F57E7A9C-2FF5-4FD7-A35F-576C203D214C}" presName="compNode" presStyleCnt="0"/>
      <dgm:spPr/>
    </dgm:pt>
    <dgm:pt modelId="{D51D30C6-B777-4A84-8349-A84B71F1530B}" type="pres">
      <dgm:prSet presAssocID="{F57E7A9C-2FF5-4FD7-A35F-576C203D214C}" presName="bgRect" presStyleLbl="bgShp" presStyleIdx="2" presStyleCnt="4"/>
      <dgm:spPr/>
    </dgm:pt>
    <dgm:pt modelId="{923F69CA-1993-421C-9111-7EB874BBD75F}" type="pres">
      <dgm:prSet presAssocID="{F57E7A9C-2FF5-4FD7-A35F-576C203D214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8DA61AC4-785D-47A6-BC79-039E00444E59}" type="pres">
      <dgm:prSet presAssocID="{F57E7A9C-2FF5-4FD7-A35F-576C203D214C}" presName="spaceRect" presStyleCnt="0"/>
      <dgm:spPr/>
    </dgm:pt>
    <dgm:pt modelId="{5732DD20-3FE6-4548-8177-FA54C19A6274}" type="pres">
      <dgm:prSet presAssocID="{F57E7A9C-2FF5-4FD7-A35F-576C203D214C}" presName="parTx" presStyleLbl="revTx" presStyleIdx="2" presStyleCnt="4">
        <dgm:presLayoutVars>
          <dgm:chMax val="0"/>
          <dgm:chPref val="0"/>
        </dgm:presLayoutVars>
      </dgm:prSet>
      <dgm:spPr/>
    </dgm:pt>
    <dgm:pt modelId="{65396016-B349-4F57-8F56-3C38A375A612}" type="pres">
      <dgm:prSet presAssocID="{F4518612-966F-4FE0-8C93-38F4528681DB}" presName="sibTrans" presStyleCnt="0"/>
      <dgm:spPr/>
    </dgm:pt>
    <dgm:pt modelId="{8D5A79D3-01CF-4956-AC94-DEA242219DAB}" type="pres">
      <dgm:prSet presAssocID="{81785329-BBE5-45DC-8EB6-9A2AD3789357}" presName="compNode" presStyleCnt="0"/>
      <dgm:spPr/>
    </dgm:pt>
    <dgm:pt modelId="{CE60D3EE-6005-43C0-8511-BFDF5ABF6B9D}" type="pres">
      <dgm:prSet presAssocID="{81785329-BBE5-45DC-8EB6-9A2AD3789357}" presName="bgRect" presStyleLbl="bgShp" presStyleIdx="3" presStyleCnt="4"/>
      <dgm:spPr/>
    </dgm:pt>
    <dgm:pt modelId="{081B8ADC-290A-4FDF-A3C1-8497E073E012}" type="pres">
      <dgm:prSet presAssocID="{81785329-BBE5-45DC-8EB6-9A2AD378935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87893739-750B-48F6-AF95-20246D918D07}" type="pres">
      <dgm:prSet presAssocID="{81785329-BBE5-45DC-8EB6-9A2AD3789357}" presName="spaceRect" presStyleCnt="0"/>
      <dgm:spPr/>
    </dgm:pt>
    <dgm:pt modelId="{0C30AF7B-6D5C-4F9E-9B27-EF25E552DCC1}" type="pres">
      <dgm:prSet presAssocID="{81785329-BBE5-45DC-8EB6-9A2AD378935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23ECE21-8087-467C-8EFD-396D848FD6EF}" type="presOf" srcId="{2E1C3AEE-255B-424D-8FB0-A5CAC3210E9F}" destId="{6B2A53A4-BEB2-4245-BC0B-87DAF4CD65FF}" srcOrd="0" destOrd="0" presId="urn:microsoft.com/office/officeart/2018/2/layout/IconVerticalSolidList"/>
    <dgm:cxn modelId="{D76A4040-939E-4F23-AC7B-A06E62C8C4BC}" type="presOf" srcId="{F8871ABC-6D6A-450F-AEFD-4F86BC3B5EA1}" destId="{E743317F-E345-4BDC-B94F-0C129D450050}" srcOrd="0" destOrd="0" presId="urn:microsoft.com/office/officeart/2018/2/layout/IconVerticalSolidList"/>
    <dgm:cxn modelId="{E4AB2A4D-3720-461D-B65D-A2A88A745532}" type="presOf" srcId="{81785329-BBE5-45DC-8EB6-9A2AD3789357}" destId="{0C30AF7B-6D5C-4F9E-9B27-EF25E552DCC1}" srcOrd="0" destOrd="0" presId="urn:microsoft.com/office/officeart/2018/2/layout/IconVerticalSolidList"/>
    <dgm:cxn modelId="{2CF19367-BAEB-462D-B76F-E8E0DBAF4E38}" srcId="{F8871ABC-6D6A-450F-AEFD-4F86BC3B5EA1}" destId="{81785329-BBE5-45DC-8EB6-9A2AD3789357}" srcOrd="3" destOrd="0" parTransId="{29497928-67EA-463D-9DDF-62993ECB284A}" sibTransId="{822669CE-C795-4A41-9E71-267B7D4D201C}"/>
    <dgm:cxn modelId="{6BDBC06A-11EA-449E-B72C-CAF63FE06ED9}" type="presOf" srcId="{F57E7A9C-2FF5-4FD7-A35F-576C203D214C}" destId="{5732DD20-3FE6-4548-8177-FA54C19A6274}" srcOrd="0" destOrd="0" presId="urn:microsoft.com/office/officeart/2018/2/layout/IconVerticalSolidList"/>
    <dgm:cxn modelId="{BE7EC793-17BD-4B96-B7EB-8D6F7DCE3F70}" srcId="{F8871ABC-6D6A-450F-AEFD-4F86BC3B5EA1}" destId="{2E1C3AEE-255B-424D-8FB0-A5CAC3210E9F}" srcOrd="1" destOrd="0" parTransId="{8301CB5A-FEE8-4968-9AF7-808A217CE633}" sibTransId="{F6943489-528E-4DB0-86B5-017CEC53D63C}"/>
    <dgm:cxn modelId="{942798AA-5F25-4743-857B-462BD5A9D087}" type="presOf" srcId="{3520491E-D27A-42D3-A4E9-C203DB7C05B4}" destId="{A59D3AFA-BEB3-44CE-A91B-9F5131A62C14}" srcOrd="0" destOrd="0" presId="urn:microsoft.com/office/officeart/2018/2/layout/IconVerticalSolidList"/>
    <dgm:cxn modelId="{C9DB76C0-06D6-48AF-86DA-935DCDD74C4E}" srcId="{F8871ABC-6D6A-450F-AEFD-4F86BC3B5EA1}" destId="{F57E7A9C-2FF5-4FD7-A35F-576C203D214C}" srcOrd="2" destOrd="0" parTransId="{7B63A02D-BC48-4123-83D7-9FDA88CE4F9D}" sibTransId="{F4518612-966F-4FE0-8C93-38F4528681DB}"/>
    <dgm:cxn modelId="{FCD45BC6-328E-4F44-8FA1-67F6EB481404}" srcId="{F8871ABC-6D6A-450F-AEFD-4F86BC3B5EA1}" destId="{3520491E-D27A-42D3-A4E9-C203DB7C05B4}" srcOrd="0" destOrd="0" parTransId="{7CA6B0B4-0BC5-4690-9254-66677066360A}" sibTransId="{2BF70F5D-B339-49A2-9A01-654032EDE6D4}"/>
    <dgm:cxn modelId="{A48AAC26-379F-4C20-BE3D-CFCCE702A59E}" type="presParOf" srcId="{E743317F-E345-4BDC-B94F-0C129D450050}" destId="{7E617FF7-8B9E-4AA6-AE8C-29CD997F1471}" srcOrd="0" destOrd="0" presId="urn:microsoft.com/office/officeart/2018/2/layout/IconVerticalSolidList"/>
    <dgm:cxn modelId="{B8690207-9C9A-48FE-8D65-38D94175210A}" type="presParOf" srcId="{7E617FF7-8B9E-4AA6-AE8C-29CD997F1471}" destId="{009CB37A-6626-4635-A092-C190041D3218}" srcOrd="0" destOrd="0" presId="urn:microsoft.com/office/officeart/2018/2/layout/IconVerticalSolidList"/>
    <dgm:cxn modelId="{78531537-FAC3-4584-9605-B015C4A0D0F2}" type="presParOf" srcId="{7E617FF7-8B9E-4AA6-AE8C-29CD997F1471}" destId="{013E6AD4-4D3D-43CC-AB95-CA4B89C7140E}" srcOrd="1" destOrd="0" presId="urn:microsoft.com/office/officeart/2018/2/layout/IconVerticalSolidList"/>
    <dgm:cxn modelId="{E6429BF0-DA54-4443-91D3-795C588204E6}" type="presParOf" srcId="{7E617FF7-8B9E-4AA6-AE8C-29CD997F1471}" destId="{1B5CC853-8B83-43FB-BCA7-D3F25AFC48D4}" srcOrd="2" destOrd="0" presId="urn:microsoft.com/office/officeart/2018/2/layout/IconVerticalSolidList"/>
    <dgm:cxn modelId="{0039B4CF-544F-43D6-8D8A-6561DB869717}" type="presParOf" srcId="{7E617FF7-8B9E-4AA6-AE8C-29CD997F1471}" destId="{A59D3AFA-BEB3-44CE-A91B-9F5131A62C14}" srcOrd="3" destOrd="0" presId="urn:microsoft.com/office/officeart/2018/2/layout/IconVerticalSolidList"/>
    <dgm:cxn modelId="{596B5B97-CCB2-4805-A795-47B26E9AFFF4}" type="presParOf" srcId="{E743317F-E345-4BDC-B94F-0C129D450050}" destId="{0BAD7BF9-B8CA-4B1C-A5D2-A6BC1E9CDB21}" srcOrd="1" destOrd="0" presId="urn:microsoft.com/office/officeart/2018/2/layout/IconVerticalSolidList"/>
    <dgm:cxn modelId="{C79D40F0-AABE-4776-BD90-8A4B5802C8E5}" type="presParOf" srcId="{E743317F-E345-4BDC-B94F-0C129D450050}" destId="{1417A079-6EF3-4A23-A79D-DEC42B49FE13}" srcOrd="2" destOrd="0" presId="urn:microsoft.com/office/officeart/2018/2/layout/IconVerticalSolidList"/>
    <dgm:cxn modelId="{CBB5C48A-4968-4719-AB20-BC72B91A924C}" type="presParOf" srcId="{1417A079-6EF3-4A23-A79D-DEC42B49FE13}" destId="{0543F6F0-54E2-40A7-AE3A-5E05CA65F0A4}" srcOrd="0" destOrd="0" presId="urn:microsoft.com/office/officeart/2018/2/layout/IconVerticalSolidList"/>
    <dgm:cxn modelId="{E4ABDE14-5FA9-4155-A0EC-22E096CFC092}" type="presParOf" srcId="{1417A079-6EF3-4A23-A79D-DEC42B49FE13}" destId="{6452BB1A-1302-4A4D-8542-A4E89CD1EFCE}" srcOrd="1" destOrd="0" presId="urn:microsoft.com/office/officeart/2018/2/layout/IconVerticalSolidList"/>
    <dgm:cxn modelId="{D30EF967-FF90-412F-A323-89AF5F9FF00D}" type="presParOf" srcId="{1417A079-6EF3-4A23-A79D-DEC42B49FE13}" destId="{224869E9-7128-4616-A041-A19D49A717E2}" srcOrd="2" destOrd="0" presId="urn:microsoft.com/office/officeart/2018/2/layout/IconVerticalSolidList"/>
    <dgm:cxn modelId="{FEE42B86-E0FF-4E4A-91FF-35F5C86BCB44}" type="presParOf" srcId="{1417A079-6EF3-4A23-A79D-DEC42B49FE13}" destId="{6B2A53A4-BEB2-4245-BC0B-87DAF4CD65FF}" srcOrd="3" destOrd="0" presId="urn:microsoft.com/office/officeart/2018/2/layout/IconVerticalSolidList"/>
    <dgm:cxn modelId="{835DB4E5-44BF-4E7D-AE57-48F3C3F75AE8}" type="presParOf" srcId="{E743317F-E345-4BDC-B94F-0C129D450050}" destId="{1E8A788E-BB2D-4C55-BBC4-CE8C400EB635}" srcOrd="3" destOrd="0" presId="urn:microsoft.com/office/officeart/2018/2/layout/IconVerticalSolidList"/>
    <dgm:cxn modelId="{E3F73935-78F9-48E5-A30E-61FCC76C308B}" type="presParOf" srcId="{E743317F-E345-4BDC-B94F-0C129D450050}" destId="{76DB2E7D-FD6C-43C2-B6D2-99BDC0E0B0A3}" srcOrd="4" destOrd="0" presId="urn:microsoft.com/office/officeart/2018/2/layout/IconVerticalSolidList"/>
    <dgm:cxn modelId="{3295978D-2BFE-4B71-B2B0-88FDC5F157FD}" type="presParOf" srcId="{76DB2E7D-FD6C-43C2-B6D2-99BDC0E0B0A3}" destId="{D51D30C6-B777-4A84-8349-A84B71F1530B}" srcOrd="0" destOrd="0" presId="urn:microsoft.com/office/officeart/2018/2/layout/IconVerticalSolidList"/>
    <dgm:cxn modelId="{6C54C813-6F6E-4C38-ABB8-1C5A2A150B1F}" type="presParOf" srcId="{76DB2E7D-FD6C-43C2-B6D2-99BDC0E0B0A3}" destId="{923F69CA-1993-421C-9111-7EB874BBD75F}" srcOrd="1" destOrd="0" presId="urn:microsoft.com/office/officeart/2018/2/layout/IconVerticalSolidList"/>
    <dgm:cxn modelId="{0F68B70C-4021-4E98-A0CD-CDC853C3DC47}" type="presParOf" srcId="{76DB2E7D-FD6C-43C2-B6D2-99BDC0E0B0A3}" destId="{8DA61AC4-785D-47A6-BC79-039E00444E59}" srcOrd="2" destOrd="0" presId="urn:microsoft.com/office/officeart/2018/2/layout/IconVerticalSolidList"/>
    <dgm:cxn modelId="{4DCBA1D1-B626-4D9C-82E8-2AB319C46A7E}" type="presParOf" srcId="{76DB2E7D-FD6C-43C2-B6D2-99BDC0E0B0A3}" destId="{5732DD20-3FE6-4548-8177-FA54C19A6274}" srcOrd="3" destOrd="0" presId="urn:microsoft.com/office/officeart/2018/2/layout/IconVerticalSolidList"/>
    <dgm:cxn modelId="{7C9C24E9-8499-4CCC-A7DD-95A8AA2F135F}" type="presParOf" srcId="{E743317F-E345-4BDC-B94F-0C129D450050}" destId="{65396016-B349-4F57-8F56-3C38A375A612}" srcOrd="5" destOrd="0" presId="urn:microsoft.com/office/officeart/2018/2/layout/IconVerticalSolidList"/>
    <dgm:cxn modelId="{F78F1A22-9E17-460D-ADBD-25D116C42326}" type="presParOf" srcId="{E743317F-E345-4BDC-B94F-0C129D450050}" destId="{8D5A79D3-01CF-4956-AC94-DEA242219DAB}" srcOrd="6" destOrd="0" presId="urn:microsoft.com/office/officeart/2018/2/layout/IconVerticalSolidList"/>
    <dgm:cxn modelId="{66B30A22-95C8-46F0-8B23-DB8B46A497C2}" type="presParOf" srcId="{8D5A79D3-01CF-4956-AC94-DEA242219DAB}" destId="{CE60D3EE-6005-43C0-8511-BFDF5ABF6B9D}" srcOrd="0" destOrd="0" presId="urn:microsoft.com/office/officeart/2018/2/layout/IconVerticalSolidList"/>
    <dgm:cxn modelId="{16459B6E-E828-4596-A9B2-33D547FAF3F5}" type="presParOf" srcId="{8D5A79D3-01CF-4956-AC94-DEA242219DAB}" destId="{081B8ADC-290A-4FDF-A3C1-8497E073E012}" srcOrd="1" destOrd="0" presId="urn:microsoft.com/office/officeart/2018/2/layout/IconVerticalSolidList"/>
    <dgm:cxn modelId="{805B8626-9EC9-41D1-BCA2-134B6DF3D3E6}" type="presParOf" srcId="{8D5A79D3-01CF-4956-AC94-DEA242219DAB}" destId="{87893739-750B-48F6-AF95-20246D918D07}" srcOrd="2" destOrd="0" presId="urn:microsoft.com/office/officeart/2018/2/layout/IconVerticalSolidList"/>
    <dgm:cxn modelId="{CE618D6E-D829-4005-B92E-C37A8A979E9F}" type="presParOf" srcId="{8D5A79D3-01CF-4956-AC94-DEA242219DAB}" destId="{0C30AF7B-6D5C-4F9E-9B27-EF25E552DCC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CB37A-6626-4635-A092-C190041D3218}">
      <dsp:nvSpPr>
        <dsp:cNvPr id="0" name=""/>
        <dsp:cNvSpPr/>
      </dsp:nvSpPr>
      <dsp:spPr>
        <a:xfrm>
          <a:off x="0" y="2319"/>
          <a:ext cx="6245265" cy="11757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3E6AD4-4D3D-43CC-AB95-CA4B89C7140E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9D3AFA-BEB3-44CE-A91B-9F5131A62C14}">
      <dsp:nvSpPr>
        <dsp:cNvPr id="0" name=""/>
        <dsp:cNvSpPr/>
      </dsp:nvSpPr>
      <dsp:spPr>
        <a:xfrm>
          <a:off x="1357965" y="231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Book sales (obvy)</a:t>
          </a:r>
        </a:p>
      </dsp:txBody>
      <dsp:txXfrm>
        <a:off x="1357965" y="2319"/>
        <a:ext cx="4887299" cy="1175727"/>
      </dsp:txXfrm>
    </dsp:sp>
    <dsp:sp modelId="{0543F6F0-54E2-40A7-AE3A-5E05CA65F0A4}">
      <dsp:nvSpPr>
        <dsp:cNvPr id="0" name=""/>
        <dsp:cNvSpPr/>
      </dsp:nvSpPr>
      <dsp:spPr>
        <a:xfrm>
          <a:off x="0" y="1471979"/>
          <a:ext cx="6245265" cy="11757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52BB1A-1302-4A4D-8542-A4E89CD1EFCE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A53A4-BEB2-4245-BC0B-87DAF4CD65FF}">
      <dsp:nvSpPr>
        <dsp:cNvPr id="0" name=""/>
        <dsp:cNvSpPr/>
      </dsp:nvSpPr>
      <dsp:spPr>
        <a:xfrm>
          <a:off x="1357965" y="147197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Engagement with readers</a:t>
          </a:r>
        </a:p>
      </dsp:txBody>
      <dsp:txXfrm>
        <a:off x="1357965" y="1471979"/>
        <a:ext cx="4887299" cy="1175727"/>
      </dsp:txXfrm>
    </dsp:sp>
    <dsp:sp modelId="{D51D30C6-B777-4A84-8349-A84B71F1530B}">
      <dsp:nvSpPr>
        <dsp:cNvPr id="0" name=""/>
        <dsp:cNvSpPr/>
      </dsp:nvSpPr>
      <dsp:spPr>
        <a:xfrm>
          <a:off x="0" y="2941639"/>
          <a:ext cx="6245265" cy="11757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3F69CA-1993-421C-9111-7EB874BBD75F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2DD20-3FE6-4548-8177-FA54C19A6274}">
      <dsp:nvSpPr>
        <dsp:cNvPr id="0" name=""/>
        <dsp:cNvSpPr/>
      </dsp:nvSpPr>
      <dsp:spPr>
        <a:xfrm>
          <a:off x="1357965" y="294163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Feedback on your work (you can’t do anything about it now, but you’ll use it later)</a:t>
          </a:r>
        </a:p>
      </dsp:txBody>
      <dsp:txXfrm>
        <a:off x="1357965" y="2941639"/>
        <a:ext cx="4887299" cy="1175727"/>
      </dsp:txXfrm>
    </dsp:sp>
    <dsp:sp modelId="{CE60D3EE-6005-43C0-8511-BFDF5ABF6B9D}">
      <dsp:nvSpPr>
        <dsp:cNvPr id="0" name=""/>
        <dsp:cNvSpPr/>
      </dsp:nvSpPr>
      <dsp:spPr>
        <a:xfrm>
          <a:off x="0" y="4411299"/>
          <a:ext cx="6245265" cy="11757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1B8ADC-290A-4FDF-A3C1-8497E073E012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30AF7B-6D5C-4F9E-9B27-EF25E552DCC1}">
      <dsp:nvSpPr>
        <dsp:cNvPr id="0" name=""/>
        <dsp:cNvSpPr/>
      </dsp:nvSpPr>
      <dsp:spPr>
        <a:xfrm>
          <a:off x="1357965" y="441129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 chance to see the story in a different way</a:t>
          </a:r>
        </a:p>
      </dsp:txBody>
      <dsp:txXfrm>
        <a:off x="1357965" y="4411299"/>
        <a:ext cx="4887299" cy="1175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4E702-A269-D545-A2D1-930176BAF535}" type="datetimeFigureOut">
              <a:rPr lang="en-US" smtClean="0"/>
              <a:t>7/16/20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F72FB-A6E7-5349-B661-0B6DF24A5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3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F72FB-A6E7-5349-B661-0B6DF24A5F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38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077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03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794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4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7/16/20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328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7/16/20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683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7/16/20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385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734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046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15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7/16/20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2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61" r:id="rId6"/>
    <p:sldLayoutId id="2147483756" r:id="rId7"/>
    <p:sldLayoutId id="2147483757" r:id="rId8"/>
    <p:sldLayoutId id="2147483758" r:id="rId9"/>
    <p:sldLayoutId id="2147483760" r:id="rId10"/>
    <p:sldLayoutId id="21474837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chumanities.org/projects/speakers/speakers-list/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BEE710-7A55-4FF0-86F9-F01C64B674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206190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37374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3DEEAA-5820-1C47-B964-F921FA0AC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6" y="643467"/>
            <a:ext cx="5452529" cy="3569242"/>
          </a:xfrm>
        </p:spPr>
        <p:txBody>
          <a:bodyPr anchor="t">
            <a:norm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Marketing Your Book with Book Clubs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5CCF99-4648-7E46-9100-579A68C78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9055" y="4551035"/>
            <a:ext cx="5449479" cy="1920240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Member Pro Series for SC Writers’ Association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Kasie Whitener</a:t>
            </a:r>
          </a:p>
        </p:txBody>
      </p:sp>
    </p:spTree>
    <p:extLst>
      <p:ext uri="{BB962C8B-B14F-4D97-AF65-F5344CB8AC3E}">
        <p14:creationId xmlns:p14="http://schemas.microsoft.com/office/powerpoint/2010/main" val="2980556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298183-6962-CA4A-8134-7A54EEE46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60" y="1336390"/>
            <a:ext cx="6290928" cy="11829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Who am I?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3D5F3-3493-D24E-8B28-6730AEC0C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3775" y="2829330"/>
            <a:ext cx="6460617" cy="38085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b="1" dirty="0"/>
              <a:t>Kasie Whitener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SCWA’s Events &amp; Education VP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SC Humanities </a:t>
            </a:r>
            <a:r>
              <a:rPr lang="en-US" sz="1800" dirty="0">
                <a:hlinkClick r:id="rId2"/>
              </a:rPr>
              <a:t>Speaker’s Bureau</a:t>
            </a: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MA in English from Winthrop University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Lecturer @ Darla Moore School of Business at U of SC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Radio show host </a:t>
            </a:r>
            <a:r>
              <a:rPr lang="en-US" sz="1800" i="1" dirty="0"/>
              <a:t>Write On SC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Published author, </a:t>
            </a:r>
            <a:r>
              <a:rPr lang="en-US" sz="1800" i="1" dirty="0"/>
              <a:t>After December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Serial Book Club Dropout (reject)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6" name="Content Placeholder 5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5DE69E8C-2C31-2849-998D-AF2952CCD9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17487" y="1336390"/>
            <a:ext cx="3458735" cy="4837394"/>
          </a:xfrm>
          <a:prstGeom prst="rect">
            <a:avLst/>
          </a:prstGeom>
        </p:spPr>
      </p:pic>
      <p:sp>
        <p:nvSpPr>
          <p:cNvPr id="17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4552" y="189928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21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posing for a photo in front of a television&#10;&#10;Description automatically generated">
            <a:extLst>
              <a:ext uri="{FF2B5EF4-FFF2-40B4-BE49-F238E27FC236}">
                <a16:creationId xmlns:a16="http://schemas.microsoft.com/office/drawing/2014/main" id="{2810582A-08F0-F540-BAD0-F597E7365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372" y="1344763"/>
            <a:ext cx="5448300" cy="4254500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94D26998-D234-1740-B52E-3691881F2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5797">
            <a:off x="8176713" y="476105"/>
            <a:ext cx="3921938" cy="48882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363CA6-A212-454D-B84E-5340CCB3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book club?</a:t>
            </a:r>
          </a:p>
        </p:txBody>
      </p:sp>
      <p:pic>
        <p:nvPicPr>
          <p:cNvPr id="4" name="Picture 3" descr="A screenshot of text&#10;&#10;Description automatically generated">
            <a:extLst>
              <a:ext uri="{FF2B5EF4-FFF2-40B4-BE49-F238E27FC236}">
                <a16:creationId xmlns:a16="http://schemas.microsoft.com/office/drawing/2014/main" id="{2671869F-D227-D846-AAE7-A82479E39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36062">
            <a:off x="505645" y="2159229"/>
            <a:ext cx="4094981" cy="4076700"/>
          </a:xfrm>
          <a:prstGeom prst="rect">
            <a:avLst/>
          </a:prstGeom>
        </p:spPr>
      </p:pic>
      <p:pic>
        <p:nvPicPr>
          <p:cNvPr id="6" name="Picture 5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8A3D17FF-92DF-864F-832C-A81D5DD231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62351">
            <a:off x="4478004" y="3980162"/>
            <a:ext cx="53721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1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B807C-F843-DE49-8178-23F52A52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key things you need to know: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E6EC5-2BE3-9E45-BE27-5443E418F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60925"/>
          </a:xfrm>
        </p:spPr>
        <p:txBody>
          <a:bodyPr>
            <a:normAutofit/>
          </a:bodyPr>
          <a:lstStyle/>
          <a:p>
            <a:r>
              <a:rPr lang="en-US" dirty="0"/>
              <a:t>What kind of book club is this?</a:t>
            </a:r>
          </a:p>
          <a:p>
            <a:pPr lvl="1"/>
            <a:r>
              <a:rPr lang="en-US" dirty="0"/>
              <a:t>What do they want to talk about</a:t>
            </a:r>
          </a:p>
          <a:p>
            <a:pPr lvl="1"/>
            <a:r>
              <a:rPr lang="en-US" dirty="0"/>
              <a:t>Why are these people in the club?</a:t>
            </a:r>
          </a:p>
          <a:p>
            <a:pPr lvl="1"/>
            <a:r>
              <a:rPr lang="en-US" dirty="0"/>
              <a:t>How long has the club been around?</a:t>
            </a:r>
          </a:p>
          <a:p>
            <a:pPr lvl="1"/>
            <a:r>
              <a:rPr lang="en-US" dirty="0"/>
              <a:t>Who is the organizer and how do they add new people?</a:t>
            </a:r>
          </a:p>
          <a:p>
            <a:r>
              <a:rPr lang="en-US" dirty="0"/>
              <a:t>How serious is this club?</a:t>
            </a:r>
          </a:p>
          <a:p>
            <a:pPr lvl="1"/>
            <a:r>
              <a:rPr lang="en-US" dirty="0"/>
              <a:t>Do they attend conventions?</a:t>
            </a:r>
          </a:p>
          <a:p>
            <a:pPr lvl="1"/>
            <a:r>
              <a:rPr lang="en-US" dirty="0"/>
              <a:t>Do they have a selection process?</a:t>
            </a:r>
          </a:p>
          <a:p>
            <a:pPr lvl="1"/>
            <a:r>
              <a:rPr lang="en-US" dirty="0"/>
              <a:t>Are they organized by a library?</a:t>
            </a:r>
          </a:p>
          <a:p>
            <a:pPr lvl="1"/>
            <a:r>
              <a:rPr lang="en-US" dirty="0"/>
              <a:t>Do they read by genre?</a:t>
            </a:r>
          </a:p>
          <a:p>
            <a:pPr lvl="1"/>
            <a:r>
              <a:rPr lang="en-US" dirty="0"/>
              <a:t>Where do they meet and why?</a:t>
            </a:r>
          </a:p>
        </p:txBody>
      </p:sp>
    </p:spTree>
    <p:extLst>
      <p:ext uri="{BB962C8B-B14F-4D97-AF65-F5344CB8AC3E}">
        <p14:creationId xmlns:p14="http://schemas.microsoft.com/office/powerpoint/2010/main" val="757807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E6DADC-21D3-8841-9090-5B36A6524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14848" cy="17162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do you find these clubs?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7815E610-EA8B-BF4E-979E-010089366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41" r="-2" b="6855"/>
          <a:stretch/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AEC6C88-B99F-0F45-A878-7D6799C8AD11}"/>
              </a:ext>
            </a:extLst>
          </p:cNvPr>
          <p:cNvSpPr txBox="1">
            <a:spLocks/>
          </p:cNvSpPr>
          <p:nvPr/>
        </p:nvSpPr>
        <p:spPr>
          <a:xfrm>
            <a:off x="6392583" y="2421468"/>
            <a:ext cx="5083521" cy="39348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Google</a:t>
            </a:r>
          </a:p>
          <a:p>
            <a:r>
              <a:rPr lang="en-US" sz="1800" dirty="0"/>
              <a:t>Libraries</a:t>
            </a:r>
          </a:p>
          <a:p>
            <a:r>
              <a:rPr lang="en-US" sz="1800" dirty="0"/>
              <a:t>Goodreads</a:t>
            </a:r>
          </a:p>
          <a:p>
            <a:r>
              <a:rPr lang="en-US" sz="1800" dirty="0"/>
              <a:t>Bloggers</a:t>
            </a:r>
          </a:p>
          <a:p>
            <a:r>
              <a:rPr lang="en-US" sz="1800" dirty="0"/>
              <a:t>Facebook</a:t>
            </a:r>
          </a:p>
          <a:p>
            <a:r>
              <a:rPr lang="en-US" sz="1800" dirty="0"/>
              <a:t>Podcasts</a:t>
            </a:r>
          </a:p>
          <a:p>
            <a:r>
              <a:rPr lang="en-US" sz="1800" dirty="0"/>
              <a:t>Schools</a:t>
            </a:r>
            <a:endParaRPr lang="en-US" sz="1800" i="1" dirty="0"/>
          </a:p>
          <a:p>
            <a:r>
              <a:rPr lang="en-US" sz="1800" dirty="0"/>
              <a:t>Churches</a:t>
            </a:r>
            <a:endParaRPr lang="en-US" sz="1800" i="1" dirty="0"/>
          </a:p>
          <a:p>
            <a:r>
              <a:rPr lang="en-US" sz="1800" dirty="0"/>
              <a:t>YMCA &amp; other community organizations</a:t>
            </a:r>
          </a:p>
          <a:p>
            <a:endParaRPr lang="en-US" sz="18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373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5364A9-A024-5146-947C-E9D5FE46B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7200"/>
              <a:t>What You Want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7807ED8-CE53-4DA7-98A0-8E5788280B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1437670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3244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63920B-43FE-724A-898C-11801696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776" y="1336390"/>
            <a:ext cx="6190412" cy="11829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You Bring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96D1E-FAFD-1B49-9B89-537AB89AF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3776" y="2784467"/>
            <a:ext cx="6190412" cy="38000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The Book Club Guide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Themes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Choices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Process stories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Discussion Questions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An open and accepting attitude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Stories adjacent to this one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Recommended reading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Wine (or a hostess gift of some kind)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6" name="Content Placeholder 5" descr="A cat sitting in front of a window&#10;&#10;Description automatically generated">
            <a:extLst>
              <a:ext uri="{FF2B5EF4-FFF2-40B4-BE49-F238E27FC236}">
                <a16:creationId xmlns:a16="http://schemas.microsoft.com/office/drawing/2014/main" id="{C3BF8726-8A64-1348-9731-CE3E29CF27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576" r="42424" b="1"/>
          <a:stretch/>
        </p:blipFill>
        <p:spPr>
          <a:xfrm>
            <a:off x="6001609" y="659296"/>
            <a:ext cx="6190391" cy="6190391"/>
          </a:xfrm>
          <a:custGeom>
            <a:avLst/>
            <a:gdLst/>
            <a:ahLst/>
            <a:cxnLst/>
            <a:rect l="l" t="t" r="r" b="b"/>
            <a:pathLst>
              <a:path w="2457864" h="2457864">
                <a:moveTo>
                  <a:pt x="1228932" y="0"/>
                </a:moveTo>
                <a:cubicBezTo>
                  <a:pt x="1907652" y="0"/>
                  <a:pt x="2457864" y="550212"/>
                  <a:pt x="2457864" y="1228932"/>
                </a:cubicBezTo>
                <a:cubicBezTo>
                  <a:pt x="2457864" y="1907652"/>
                  <a:pt x="1907652" y="2457864"/>
                  <a:pt x="1228932" y="2457864"/>
                </a:cubicBezTo>
                <a:cubicBezTo>
                  <a:pt x="550212" y="2457864"/>
                  <a:pt x="0" y="1907652"/>
                  <a:pt x="0" y="1228932"/>
                </a:cubicBezTo>
                <a:cubicBezTo>
                  <a:pt x="0" y="550212"/>
                  <a:pt x="550212" y="0"/>
                  <a:pt x="1228932" y="0"/>
                </a:cubicBezTo>
                <a:close/>
              </a:path>
            </a:pathLst>
          </a:custGeom>
        </p:spPr>
      </p:pic>
      <p:sp>
        <p:nvSpPr>
          <p:cNvPr id="17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48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BEE710-7A55-4FF0-86F9-F01C64B674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206190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37374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3DEEAA-5820-1C47-B964-F921FA0AC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7738" y="2306965"/>
            <a:ext cx="5452529" cy="3569242"/>
          </a:xfrm>
        </p:spPr>
        <p:txBody>
          <a:bodyPr anchor="t"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Find readers. Readers buy books.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5CCF99-4648-7E46-9100-579A68C78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9055" y="4551035"/>
            <a:ext cx="5449479" cy="1920240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 and don’t be afraid to go online.</a:t>
            </a:r>
          </a:p>
        </p:txBody>
      </p:sp>
    </p:spTree>
    <p:extLst>
      <p:ext uri="{BB962C8B-B14F-4D97-AF65-F5344CB8AC3E}">
        <p14:creationId xmlns:p14="http://schemas.microsoft.com/office/powerpoint/2010/main" val="1024195113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272</Words>
  <Application>Microsoft Macintosh PowerPoint</Application>
  <PresentationFormat>Widescreen</PresentationFormat>
  <Paragraphs>53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Univers</vt:lpstr>
      <vt:lpstr>GradientVTI</vt:lpstr>
      <vt:lpstr>Marketing Your Book with Book Clubs</vt:lpstr>
      <vt:lpstr>Who am I?</vt:lpstr>
      <vt:lpstr>What’s a book club?</vt:lpstr>
      <vt:lpstr>Some key things you need to know:</vt:lpstr>
      <vt:lpstr>How do you find these clubs?</vt:lpstr>
      <vt:lpstr>What You Want</vt:lpstr>
      <vt:lpstr>What You Bring</vt:lpstr>
      <vt:lpstr>Find readers. Readers buy books.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Your Book with Book Clubs</dc:title>
  <dc:creator>Kathryn Whitener</dc:creator>
  <cp:lastModifiedBy>Kathryn Whitener</cp:lastModifiedBy>
  <cp:revision>1</cp:revision>
  <dcterms:created xsi:type="dcterms:W3CDTF">2020-07-16T19:40:21Z</dcterms:created>
  <dcterms:modified xsi:type="dcterms:W3CDTF">2020-07-16T19:42:30Z</dcterms:modified>
</cp:coreProperties>
</file>